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</p:sldMasterIdLst>
  <p:notesMasterIdLst>
    <p:notesMasterId r:id="rId128"/>
  </p:notesMasterIdLst>
  <p:sldIdLst>
    <p:sldId id="296" r:id="rId5"/>
    <p:sldId id="430" r:id="rId6"/>
    <p:sldId id="428" r:id="rId7"/>
    <p:sldId id="429" r:id="rId8"/>
    <p:sldId id="299" r:id="rId9"/>
    <p:sldId id="300" r:id="rId10"/>
    <p:sldId id="355" r:id="rId11"/>
    <p:sldId id="301" r:id="rId12"/>
    <p:sldId id="302" r:id="rId13"/>
    <p:sldId id="303" r:id="rId14"/>
    <p:sldId id="409" r:id="rId15"/>
    <p:sldId id="414" r:id="rId16"/>
    <p:sldId id="410" r:id="rId17"/>
    <p:sldId id="411" r:id="rId18"/>
    <p:sldId id="415" r:id="rId19"/>
    <p:sldId id="416" r:id="rId20"/>
    <p:sldId id="417" r:id="rId21"/>
    <p:sldId id="418" r:id="rId22"/>
    <p:sldId id="412" r:id="rId23"/>
    <p:sldId id="420" r:id="rId24"/>
    <p:sldId id="421" r:id="rId25"/>
    <p:sldId id="422" r:id="rId26"/>
    <p:sldId id="425" r:id="rId27"/>
    <p:sldId id="423" r:id="rId28"/>
    <p:sldId id="426" r:id="rId29"/>
    <p:sldId id="424" r:id="rId30"/>
    <p:sldId id="427" r:id="rId31"/>
    <p:sldId id="419" r:id="rId32"/>
    <p:sldId id="413" r:id="rId33"/>
    <p:sldId id="304" r:id="rId34"/>
    <p:sldId id="305" r:id="rId35"/>
    <p:sldId id="306" r:id="rId36"/>
    <p:sldId id="307" r:id="rId37"/>
    <p:sldId id="308" r:id="rId38"/>
    <p:sldId id="309" r:id="rId39"/>
    <p:sldId id="340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41" r:id="rId49"/>
    <p:sldId id="318" r:id="rId50"/>
    <p:sldId id="342" r:id="rId51"/>
    <p:sldId id="319" r:id="rId52"/>
    <p:sldId id="343" r:id="rId53"/>
    <p:sldId id="320" r:id="rId54"/>
    <p:sldId id="344" r:id="rId55"/>
    <p:sldId id="321" r:id="rId56"/>
    <p:sldId id="322" r:id="rId57"/>
    <p:sldId id="323" r:id="rId58"/>
    <p:sldId id="345" r:id="rId59"/>
    <p:sldId id="346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47" r:id="rId68"/>
    <p:sldId id="348" r:id="rId69"/>
    <p:sldId id="331" r:id="rId70"/>
    <p:sldId id="349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99" r:id="rId79"/>
    <p:sldId id="350" r:id="rId80"/>
    <p:sldId id="351" r:id="rId81"/>
    <p:sldId id="369" r:id="rId82"/>
    <p:sldId id="367" r:id="rId83"/>
    <p:sldId id="368" r:id="rId84"/>
    <p:sldId id="373" r:id="rId85"/>
    <p:sldId id="374" r:id="rId86"/>
    <p:sldId id="375" r:id="rId87"/>
    <p:sldId id="376" r:id="rId88"/>
    <p:sldId id="379" r:id="rId89"/>
    <p:sldId id="380" r:id="rId90"/>
    <p:sldId id="383" r:id="rId91"/>
    <p:sldId id="384" r:id="rId92"/>
    <p:sldId id="385" r:id="rId93"/>
    <p:sldId id="381" r:id="rId94"/>
    <p:sldId id="386" r:id="rId95"/>
    <p:sldId id="382" r:id="rId96"/>
    <p:sldId id="387" r:id="rId97"/>
    <p:sldId id="388" r:id="rId98"/>
    <p:sldId id="389" r:id="rId99"/>
    <p:sldId id="377" r:id="rId100"/>
    <p:sldId id="390" r:id="rId101"/>
    <p:sldId id="391" r:id="rId102"/>
    <p:sldId id="392" r:id="rId103"/>
    <p:sldId id="405" r:id="rId104"/>
    <p:sldId id="406" r:id="rId105"/>
    <p:sldId id="407" r:id="rId106"/>
    <p:sldId id="396" r:id="rId107"/>
    <p:sldId id="408" r:id="rId108"/>
    <p:sldId id="397" r:id="rId109"/>
    <p:sldId id="398" r:id="rId110"/>
    <p:sldId id="393" r:id="rId111"/>
    <p:sldId id="394" r:id="rId112"/>
    <p:sldId id="378" r:id="rId113"/>
    <p:sldId id="370" r:id="rId114"/>
    <p:sldId id="371" r:id="rId115"/>
    <p:sldId id="372" r:id="rId116"/>
    <p:sldId id="357" r:id="rId117"/>
    <p:sldId id="352" r:id="rId118"/>
    <p:sldId id="353" r:id="rId119"/>
    <p:sldId id="354" r:id="rId120"/>
    <p:sldId id="358" r:id="rId121"/>
    <p:sldId id="359" r:id="rId122"/>
    <p:sldId id="360" r:id="rId123"/>
    <p:sldId id="361" r:id="rId124"/>
    <p:sldId id="362" r:id="rId125"/>
    <p:sldId id="363" r:id="rId126"/>
    <p:sldId id="364" r:id="rId127"/>
  </p:sldIdLst>
  <p:sldSz cx="12192000" cy="6858000"/>
  <p:notesSz cx="6858000" cy="9144000"/>
  <p:embeddedFontLst>
    <p:embeddedFont>
      <p:font typeface="Calibri" panose="020F0502020204030204" pitchFamily="34" charset="0"/>
      <p:regular r:id="rId129"/>
      <p:bold r:id="rId130"/>
      <p:italic r:id="rId131"/>
      <p:boldItalic r:id="rId132"/>
    </p:embeddedFont>
    <p:embeddedFont>
      <p:font typeface="Cascadia Code" panose="020B0609020000020004" pitchFamily="49" charset="0"/>
      <p:regular r:id="rId133"/>
      <p:bold r:id="rId134"/>
      <p:italic r:id="rId135"/>
      <p:boldItalic r:id="rId136"/>
    </p:embeddedFont>
    <p:embeddedFont>
      <p:font typeface="Consolas" panose="020B0609020204030204" pitchFamily="49" charset="0"/>
      <p:regular r:id="rId137"/>
      <p:bold r:id="rId138"/>
      <p:italic r:id="rId139"/>
      <p:boldItalic r:id="rId140"/>
    </p:embeddedFont>
    <p:embeddedFont>
      <p:font typeface="Open Sans" panose="020B0606030504020204" pitchFamily="34" charset="0"/>
      <p:regular r:id="rId141"/>
      <p:bold r:id="rId142"/>
      <p:italic r:id="rId143"/>
      <p:boldItalic r:id="rId144"/>
    </p:embeddedFont>
    <p:embeddedFont>
      <p:font typeface="Space Grotesk Medium" pitchFamily="2" charset="0"/>
      <p:regular r:id="rId1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6"/>
            <p14:sldId id="430"/>
            <p14:sldId id="428"/>
            <p14:sldId id="429"/>
            <p14:sldId id="299"/>
            <p14:sldId id="300"/>
            <p14:sldId id="355"/>
            <p14:sldId id="301"/>
            <p14:sldId id="302"/>
            <p14:sldId id="303"/>
            <p14:sldId id="409"/>
            <p14:sldId id="414"/>
            <p14:sldId id="410"/>
            <p14:sldId id="411"/>
            <p14:sldId id="415"/>
            <p14:sldId id="416"/>
            <p14:sldId id="417"/>
            <p14:sldId id="418"/>
            <p14:sldId id="412"/>
            <p14:sldId id="420"/>
            <p14:sldId id="421"/>
            <p14:sldId id="422"/>
            <p14:sldId id="425"/>
            <p14:sldId id="423"/>
            <p14:sldId id="426"/>
            <p14:sldId id="424"/>
            <p14:sldId id="427"/>
            <p14:sldId id="419"/>
            <p14:sldId id="413"/>
            <p14:sldId id="304"/>
            <p14:sldId id="305"/>
            <p14:sldId id="306"/>
            <p14:sldId id="307"/>
            <p14:sldId id="308"/>
            <p14:sldId id="309"/>
            <p14:sldId id="340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41"/>
            <p14:sldId id="318"/>
            <p14:sldId id="342"/>
            <p14:sldId id="319"/>
            <p14:sldId id="343"/>
            <p14:sldId id="320"/>
            <p14:sldId id="344"/>
            <p14:sldId id="321"/>
            <p14:sldId id="322"/>
            <p14:sldId id="323"/>
            <p14:sldId id="345"/>
            <p14:sldId id="346"/>
            <p14:sldId id="324"/>
            <p14:sldId id="325"/>
            <p14:sldId id="326"/>
            <p14:sldId id="327"/>
            <p14:sldId id="328"/>
            <p14:sldId id="329"/>
            <p14:sldId id="330"/>
            <p14:sldId id="347"/>
            <p14:sldId id="348"/>
            <p14:sldId id="331"/>
            <p14:sldId id="349"/>
            <p14:sldId id="332"/>
            <p14:sldId id="333"/>
            <p14:sldId id="334"/>
            <p14:sldId id="335"/>
            <p14:sldId id="336"/>
            <p14:sldId id="337"/>
            <p14:sldId id="338"/>
            <p14:sldId id="399"/>
            <p14:sldId id="350"/>
            <p14:sldId id="351"/>
            <p14:sldId id="369"/>
            <p14:sldId id="367"/>
            <p14:sldId id="368"/>
            <p14:sldId id="373"/>
            <p14:sldId id="374"/>
            <p14:sldId id="375"/>
            <p14:sldId id="376"/>
            <p14:sldId id="379"/>
            <p14:sldId id="380"/>
            <p14:sldId id="383"/>
            <p14:sldId id="384"/>
            <p14:sldId id="385"/>
            <p14:sldId id="381"/>
            <p14:sldId id="386"/>
            <p14:sldId id="382"/>
            <p14:sldId id="387"/>
            <p14:sldId id="388"/>
            <p14:sldId id="389"/>
            <p14:sldId id="377"/>
            <p14:sldId id="390"/>
            <p14:sldId id="391"/>
            <p14:sldId id="392"/>
            <p14:sldId id="405"/>
            <p14:sldId id="406"/>
            <p14:sldId id="407"/>
            <p14:sldId id="396"/>
            <p14:sldId id="408"/>
            <p14:sldId id="397"/>
            <p14:sldId id="398"/>
            <p14:sldId id="393"/>
            <p14:sldId id="394"/>
            <p14:sldId id="378"/>
            <p14:sldId id="370"/>
            <p14:sldId id="371"/>
            <p14:sldId id="372"/>
            <p14:sldId id="357"/>
            <p14:sldId id="352"/>
            <p14:sldId id="353"/>
            <p14:sldId id="354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B8C7A-959A-407A-8798-4117DE4D1146}" v="2" dt="2023-11-22T18:42:10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6"/>
    <p:restoredTop sz="97251"/>
  </p:normalViewPr>
  <p:slideViewPr>
    <p:cSldViewPr snapToGrid="0">
      <p:cViewPr varScale="1">
        <p:scale>
          <a:sx n="157" d="100"/>
          <a:sy n="157" d="100"/>
        </p:scale>
        <p:origin x="11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font" Target="fonts/font10.fntdata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notesMaster" Target="notesMasters/notesMaster1.xml"/><Relationship Id="rId149" Type="http://schemas.openxmlformats.org/officeDocument/2006/relationships/tableStyles" Target="tableStyle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6.fntdata"/><Relationship Id="rId139" Type="http://schemas.openxmlformats.org/officeDocument/2006/relationships/font" Target="fonts/font11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microsoft.com/office/2015/10/relationships/revisionInfo" Target="revisionInfo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font" Target="fonts/font1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font" Target="fonts/font12.fntdata"/><Relationship Id="rId145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2.fntdata"/><Relationship Id="rId135" Type="http://schemas.openxmlformats.org/officeDocument/2006/relationships/font" Target="fonts/font7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font" Target="fonts/font13.fntdata"/><Relationship Id="rId14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font" Target="fonts/font3.fntdata"/><Relationship Id="rId136" Type="http://schemas.openxmlformats.org/officeDocument/2006/relationships/font" Target="fonts/font8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font" Target="fonts/font1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font" Target="fonts/font4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font" Target="fonts/font15.fntdata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font" Target="fonts/font5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font" Target="fonts/font16.fntdata"/><Relationship Id="rId90" Type="http://schemas.openxmlformats.org/officeDocument/2006/relationships/slide" Target="slides/slide8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for the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some votes</a:t>
            </a:r>
          </a:p>
          <a:p>
            <a:r>
              <a:rPr lang="en-US" dirty="0"/>
              <a:t>Notice that Vanilla is growing faster than the others, the previous dev (</a:t>
            </a:r>
            <a:r>
              <a:rPr lang="en-US" dirty="0" err="1"/>
              <a:t>MadsK</a:t>
            </a:r>
            <a:r>
              <a:rPr lang="en-US" dirty="0"/>
              <a:t>) loved Vanilla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9" r:id="rId4"/>
    <p:sldLayoutId id="2147483680" r:id="rId5"/>
    <p:sldLayoutId id="2147483681" r:id="rId6"/>
    <p:sldLayoutId id="2147483682" r:id="rId7"/>
    <p:sldLayoutId id="2147483678" r:id="rId8"/>
    <p:sldLayoutId id="2147483698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5" r:id="rId17"/>
    <p:sldLayoutId id="2147483676" r:id="rId18"/>
    <p:sldLayoutId id="2147483677" r:id="rId19"/>
    <p:sldLayoutId id="2147483672" r:id="rId20"/>
    <p:sldLayoutId id="214748367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ayedha/netconf202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ayedha/vo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Visual Studio Updates for .NET Devs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77855-4BCA-4D9D-AAE2-D9D114052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7" t="18290" r="23243" b="18206"/>
          <a:stretch/>
        </p:blipFill>
        <p:spPr>
          <a:xfrm>
            <a:off x="986336" y="8680"/>
            <a:ext cx="10219328" cy="6849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28CE0A-E59A-7F0B-3AE4-0AC118AA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136" y="6452758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9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772F6-0EAC-843B-94DA-986FCD462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68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A7BDD-DD8A-7C57-EC27-117BA2E6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901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C1DA2-C8BF-3833-229E-7A7F89C2C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852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92ACE-BDF2-D13B-CE51-865D08C4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74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A1BA2-9F8E-6175-64CD-995A2712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19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5504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8047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9088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661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89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263C3-B7AC-8384-E950-9536E9D6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009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001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3998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468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E656E-CD46-1FD4-28B7-5D55FD32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06D5A1-4797-835F-A271-2DE8A961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2" y="10702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125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1B100-5939-BB6D-918C-359EAF93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C532C5-FBE7-9325-ABEE-3172A5CA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58" y="2637006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06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07099-BCA1-1ACA-208F-219E646D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28735-0A94-7864-4A28-136E0B6F7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84" y="4137770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90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3DB2B-A7E4-3465-E36D-3F018DD0E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01" r="60349" b="30315"/>
          <a:stretch/>
        </p:blipFill>
        <p:spPr>
          <a:xfrm>
            <a:off x="30391" y="0"/>
            <a:ext cx="979367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14C6DF-08A4-10A9-0589-FE1FE8D8A6BA}"/>
              </a:ext>
            </a:extLst>
          </p:cNvPr>
          <p:cNvSpPr/>
          <p:nvPr/>
        </p:nvSpPr>
        <p:spPr>
          <a:xfrm>
            <a:off x="1213349" y="1745679"/>
            <a:ext cx="3833038" cy="356191"/>
          </a:xfrm>
          <a:prstGeom prst="rect">
            <a:avLst/>
          </a:prstGeom>
          <a:noFill/>
          <a:ln w="698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3152C-2521-D67B-332F-A9E0273740FC}"/>
              </a:ext>
            </a:extLst>
          </p:cNvPr>
          <p:cNvSpPr/>
          <p:nvPr/>
        </p:nvSpPr>
        <p:spPr>
          <a:xfrm>
            <a:off x="4873271" y="5187617"/>
            <a:ext cx="3833038" cy="356191"/>
          </a:xfrm>
          <a:prstGeom prst="rect">
            <a:avLst/>
          </a:prstGeom>
          <a:noFill/>
          <a:ln w="698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2FA24-9E8F-623A-0956-E0D688E9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94" y="5318698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14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36632-EC43-A000-2D6A-ED5C11DF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95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7F10B-FA67-B32E-9BC7-D652D449C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947" b="67594"/>
          <a:stretch/>
        </p:blipFill>
        <p:spPr>
          <a:xfrm>
            <a:off x="775138" y="0"/>
            <a:ext cx="7794867" cy="54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30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00DAB7-5CF2-B747-088B-639D2DF27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947" b="67594"/>
          <a:stretch/>
        </p:blipFill>
        <p:spPr>
          <a:xfrm>
            <a:off x="775138" y="0"/>
            <a:ext cx="7794867" cy="54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FA94B-504E-98E0-C120-A6844DACF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18" t="4472" b="69621"/>
          <a:stretch/>
        </p:blipFill>
        <p:spPr>
          <a:xfrm>
            <a:off x="-437" y="734993"/>
            <a:ext cx="12192875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699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F69CE-7A34-838B-66AA-AC495F922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72913" b="56114"/>
          <a:stretch/>
        </p:blipFill>
        <p:spPr>
          <a:xfrm>
            <a:off x="775137" y="0"/>
            <a:ext cx="6568765" cy="68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F69CE-7A34-838B-66AA-AC495F922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72913" b="56114"/>
          <a:stretch/>
        </p:blipFill>
        <p:spPr>
          <a:xfrm>
            <a:off x="775137" y="0"/>
            <a:ext cx="6568765" cy="6858790"/>
          </a:xfrm>
          <a:prstGeom prst="rect">
            <a:avLst/>
          </a:prstGeom>
        </p:spPr>
      </p:pic>
      <p:sp>
        <p:nvSpPr>
          <p:cNvPr id="5" name="Left Bracket 4">
            <a:extLst>
              <a:ext uri="{FF2B5EF4-FFF2-40B4-BE49-F238E27FC236}">
                <a16:creationId xmlns:a16="http://schemas.microsoft.com/office/drawing/2014/main" id="{BB3A0F17-7F1A-955C-ED80-28A855D5CA28}"/>
              </a:ext>
            </a:extLst>
          </p:cNvPr>
          <p:cNvSpPr/>
          <p:nvPr/>
        </p:nvSpPr>
        <p:spPr>
          <a:xfrm>
            <a:off x="1223956" y="1842929"/>
            <a:ext cx="280988" cy="1090771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0A01EBE1-440F-70A3-5849-D19925F66FBE}"/>
              </a:ext>
            </a:extLst>
          </p:cNvPr>
          <p:cNvSpPr/>
          <p:nvPr/>
        </p:nvSpPr>
        <p:spPr>
          <a:xfrm>
            <a:off x="1223956" y="3195479"/>
            <a:ext cx="280988" cy="1090771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EECC3BEF-A80A-07C1-5175-398632D13CC5}"/>
              </a:ext>
            </a:extLst>
          </p:cNvPr>
          <p:cNvSpPr/>
          <p:nvPr/>
        </p:nvSpPr>
        <p:spPr>
          <a:xfrm>
            <a:off x="1223956" y="4595654"/>
            <a:ext cx="280988" cy="1090771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781771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E7DE8-73D0-3ACB-EA54-63B5E6541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" r="-3" b="-27"/>
          <a:stretch/>
        </p:blipFill>
        <p:spPr>
          <a:xfrm>
            <a:off x="775137" y="-1"/>
            <a:ext cx="1063894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B7064-AB5D-0060-5EEE-D3BC5DAC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042" y="156409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271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E5DA7-F044-9784-CA74-A5030F89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28DFD-3B4D-F9C3-729F-FDBB2757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863" y="2605874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2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4B6FF-C4F0-F7F8-9B66-9EADA0613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4219" b="73249"/>
          <a:stretch/>
        </p:blipFill>
        <p:spPr>
          <a:xfrm>
            <a:off x="7172" y="839165"/>
            <a:ext cx="12177657" cy="51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15044-89BB-09CD-1B61-C48111EE4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D49BF-E54A-233F-D9A8-18641B7E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B91AB5-B587-F6AE-ADE9-F65BF613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45" y="214004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8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351E6-B635-D2BA-DEFF-4205F484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74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32270-D813-2A2B-CA19-203DB624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1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0A3FC-315A-3EB2-58BB-69C23C75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EFFA0-EB55-F082-B9F8-CF482D37F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268" y="8668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20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71EA4-0F4F-4E82-7A90-2C31F6E99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7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8784D2-CD0C-71F3-6ED6-FFE83D0A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1C7BC5-8DE1-D5E0-6B7F-74B69084A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https://aka.ms/sayedha/netconf2023</a:t>
            </a:r>
            <a:endParaRPr lang="en-US" sz="3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4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8EDEE-BC71-F0B6-6909-8A037630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43423-180D-0802-AE6D-8B0BAF4D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16" y="1035806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5FE6B-AC0F-93F4-3117-6716D756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7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DFCA-4025-A6FA-74C4-33D9C68F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69" y="0"/>
            <a:ext cx="562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1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D79E0-17BE-06F2-8003-1A695C35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69" y="0"/>
            <a:ext cx="562106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55D58-0738-8ACC-9F65-BC3F59D6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71" y="763801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1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314D24-6ACD-99CA-B7D7-3E15F810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5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DFB6C-55C5-CF62-40B5-6A843D33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BFBB20-EF41-D3A4-906D-8B22DEB0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9852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8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AA93-A9E1-296A-7047-E3E2BEB6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A3FF9E-43A8-6826-989D-F7618173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818411-6540-E4B2-F77F-6F8F170D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01" y="82746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62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856C7-7A53-D62A-72B3-DA07A562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10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EDA1-166F-E7EC-9F86-E999AD4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2E498-C486-5885-A2A3-308D550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6DD7-C1B9-65AB-23CE-D13C276A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Dev tunnels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3F298-1C03-695E-FA49-CF4B1050A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26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C791D-2813-426D-BD7A-A09E18CB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0A65C-FF99-4BE8-82E2-442952FC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265" y="1109100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3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9D18E-C76D-4DDD-8ABD-23064ED9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E8782-AB1C-4784-BE9D-2768A1D7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313" y="3571884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7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68225-E8BA-43A1-B7B2-64A209EE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1B8ACC-F06C-43C8-B10B-08628E0E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265" y="6223644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2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4F307-1B6F-47D8-9D1D-40FF8590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996E8F-DD44-4B06-96E8-6286661B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593" y="5437260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6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1EB41-3034-46C5-AD03-1F9992F9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CBDC55-4850-4193-B032-3F25AE7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1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BFB38-0D3F-C594-5832-5EA66ACE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" y="-47480"/>
            <a:ext cx="12131615" cy="69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D0E46-C75B-429F-806B-E24D8546F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6874" b="52004"/>
          <a:stretch/>
        </p:blipFill>
        <p:spPr>
          <a:xfrm>
            <a:off x="0" y="4566"/>
            <a:ext cx="12191317" cy="61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24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B3742-690C-477A-B54D-454A1E645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32" b="53842"/>
          <a:stretch/>
        </p:blipFill>
        <p:spPr>
          <a:xfrm>
            <a:off x="0" y="13191"/>
            <a:ext cx="9618453" cy="68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53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5A1D0-BBF6-460E-ABC9-66BB33771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088" b="46722"/>
          <a:stretch/>
        </p:blipFill>
        <p:spPr>
          <a:xfrm>
            <a:off x="0" y="4566"/>
            <a:ext cx="11887261" cy="68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8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2ADC6B-DB90-7729-EB46-8F2D0B5C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704850"/>
          </a:xfrm>
        </p:spPr>
        <p:txBody>
          <a:bodyPr/>
          <a:lstStyle/>
          <a:p>
            <a:r>
              <a:rPr lang="en-US" dirty="0"/>
              <a:t>Vote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87E08-7B89-8FC4-5EC7-ED96439C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72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https://aka.ms/sayedha/vote</a:t>
            </a:r>
            <a:endParaRPr lang="en-US" sz="4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CAAA6-35B8-08DD-D173-344DD81ABE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7762" y="176212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3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2B9F7-8F26-4348-A7DD-5AB6B68E2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" t="16248" r="21958" b="9127"/>
          <a:stretch/>
        </p:blipFill>
        <p:spPr>
          <a:xfrm>
            <a:off x="0" y="-1"/>
            <a:ext cx="11913326" cy="68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1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F44BD-FA3A-4659-BAD1-B58F7FBBB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95" b="58347"/>
          <a:stretch/>
        </p:blipFill>
        <p:spPr>
          <a:xfrm>
            <a:off x="0" y="4566"/>
            <a:ext cx="10838584" cy="68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92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0696D-A5AA-4CD6-97AD-8B1F4CC2F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29" b="63900"/>
          <a:stretch/>
        </p:blipFill>
        <p:spPr>
          <a:xfrm>
            <a:off x="-1" y="13192"/>
            <a:ext cx="12681161" cy="68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20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303A1-6A19-42BE-853B-D0FEEEA63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" t="21838" r="39716" b="19078"/>
          <a:stretch/>
        </p:blipFill>
        <p:spPr>
          <a:xfrm>
            <a:off x="0" y="0"/>
            <a:ext cx="11390811" cy="68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57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D686E-DE26-4C1F-AE21-83389E10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85D2E-54E6-4CD0-A068-8623C623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13" y="298332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8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58938-9A46-4E0E-766E-D01E5E5B1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10" r="63774" b="64673"/>
          <a:stretch/>
        </p:blipFill>
        <p:spPr>
          <a:xfrm>
            <a:off x="-232913" y="9329"/>
            <a:ext cx="11678701" cy="60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5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3C6ADD-1061-2F8A-EA72-6BEFDC2EDB66}"/>
              </a:ext>
            </a:extLst>
          </p:cNvPr>
          <p:cNvGrpSpPr/>
          <p:nvPr/>
        </p:nvGrpSpPr>
        <p:grpSpPr>
          <a:xfrm>
            <a:off x="0" y="4566"/>
            <a:ext cx="12192000" cy="6848868"/>
            <a:chOff x="0" y="4566"/>
            <a:chExt cx="12192000" cy="68488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83D3A5-A416-47BB-AF4D-9C8D17C80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66"/>
              <a:ext cx="12192000" cy="684886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8CDEA1-D808-2882-2B8B-958B14AC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647098"/>
              <a:ext cx="12192000" cy="1743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778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61168E-264E-BD93-3803-22E507637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43"/>
          <a:stretch/>
        </p:blipFill>
        <p:spPr>
          <a:xfrm>
            <a:off x="0" y="1867938"/>
            <a:ext cx="12192000" cy="31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6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5BDF4-EBC4-4639-80C9-B5F5369A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0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138D1-52E1-904C-1260-46971D099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67" t="41107" b="29477"/>
          <a:stretch/>
        </p:blipFill>
        <p:spPr>
          <a:xfrm>
            <a:off x="0" y="915360"/>
            <a:ext cx="12209562" cy="50272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242585-79E6-20BC-B4C2-309D258961FC}"/>
              </a:ext>
            </a:extLst>
          </p:cNvPr>
          <p:cNvSpPr/>
          <p:nvPr/>
        </p:nvSpPr>
        <p:spPr>
          <a:xfrm>
            <a:off x="6825393" y="2571307"/>
            <a:ext cx="3833038" cy="356191"/>
          </a:xfrm>
          <a:prstGeom prst="rect">
            <a:avLst/>
          </a:prstGeom>
          <a:noFill/>
          <a:ln w="698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D37C1E-CD12-2C50-EF1F-D0E6A71FAFD0}"/>
              </a:ext>
            </a:extLst>
          </p:cNvPr>
          <p:cNvSpPr/>
          <p:nvPr/>
        </p:nvSpPr>
        <p:spPr>
          <a:xfrm>
            <a:off x="1170408" y="3323738"/>
            <a:ext cx="3833038" cy="356191"/>
          </a:xfrm>
          <a:prstGeom prst="rect">
            <a:avLst/>
          </a:prstGeom>
          <a:noFill/>
          <a:ln w="698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3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pace Grotesk Medium" pitchFamily="2" charset="77"/>
                <a:cs typeface="Space Grotesk Medium" pitchFamily="2" charset="77"/>
              </a:rPr>
              <a:t>Demo e2e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02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A4983-75D6-42A0-B384-535804FC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CF5FCC-7B3B-4141-964B-AB25A430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321" y="2291724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94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540BB2-5E88-0CD7-1D2E-CA974708D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9" t="18951" r="24826" b="18407"/>
          <a:stretch/>
        </p:blipFill>
        <p:spPr>
          <a:xfrm>
            <a:off x="1132367" y="9134"/>
            <a:ext cx="9851066" cy="6847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531DC-1189-13FA-1246-DA785737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42" y="1591391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B45F5-34AD-4101-B582-BF9EEFB7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12" t="18796" r="24607" b="18330"/>
          <a:stretch/>
        </p:blipFill>
        <p:spPr>
          <a:xfrm>
            <a:off x="1169580" y="-3712"/>
            <a:ext cx="9826651" cy="68617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358AFD-08D5-74CD-3533-A02B1078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53" y="310110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33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CDBC0-3E46-445E-AB92-B182980B2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7" t="19184" r="24782" b="18485"/>
          <a:stretch/>
        </p:blipFill>
        <p:spPr>
          <a:xfrm>
            <a:off x="1127050" y="4906"/>
            <a:ext cx="9874255" cy="6853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C13E1-51B9-4C6E-8DC4-29062BB69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679" y="6439838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5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FA382-3C32-4F33-95E7-A3A5A98B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79D87-8925-46B0-90E0-534CAF5B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61" y="2950103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5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A4DEF-C000-0310-C1B8-6BF54DE5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60" t="34087" r="32587" b="33622"/>
          <a:stretch/>
        </p:blipFill>
        <p:spPr>
          <a:xfrm>
            <a:off x="191386" y="360678"/>
            <a:ext cx="11881884" cy="6201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8BFB71-BE0A-9270-D1E8-3C02EAB3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070" y="2335671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94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CAC27-620D-21F8-8C88-428656E9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0618"/>
            <a:ext cx="12745089" cy="67973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483D2-5D50-B34B-4301-CA860114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310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82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57F1A-9F12-4055-AFDC-F0C0D0229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4" t="33941" r="32358" b="33437"/>
          <a:stretch/>
        </p:blipFill>
        <p:spPr>
          <a:xfrm>
            <a:off x="103385" y="327805"/>
            <a:ext cx="12373408" cy="64094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191AB7-CDA8-1D1D-05C4-CDF9D760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883" y="2880440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EEE72-517E-4CCF-B049-E45BFBB18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22" t="33941" r="32854" b="33437"/>
          <a:stretch/>
        </p:blipFill>
        <p:spPr>
          <a:xfrm>
            <a:off x="422693" y="501116"/>
            <a:ext cx="11127075" cy="5822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0126C0-4490-A20D-E851-3588C47C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245" y="4403116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80072-B776-4F77-87F9-567FCC29A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5" t="33689" r="32288" b="32808"/>
          <a:stretch/>
        </p:blipFill>
        <p:spPr>
          <a:xfrm>
            <a:off x="388190" y="527169"/>
            <a:ext cx="11294436" cy="58563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530C5F-A4A8-1FB9-4BCF-38663DAF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155" y="355700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903FC-07D3-4416-A40C-92D193B6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50D25-AD75-4DC0-B15D-E6960716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889" y="3986412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7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27EC7-883E-4BA8-90B5-DA55ADA8A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6" t="34067" r="32288" b="33311"/>
          <a:stretch/>
        </p:blipFill>
        <p:spPr>
          <a:xfrm>
            <a:off x="388189" y="488576"/>
            <a:ext cx="11856091" cy="6153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A960C-DADF-4AB7-B5B7-A1AEE95DC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73" y="3793045"/>
            <a:ext cx="114286" cy="1619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7819AC-2821-475D-3172-9C8588131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619" y="4523163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20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A7D59-AA54-4C00-93E8-D24C39883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18" t="33815" r="32288" b="32807"/>
          <a:stretch/>
        </p:blipFill>
        <p:spPr>
          <a:xfrm>
            <a:off x="362309" y="389389"/>
            <a:ext cx="11671344" cy="6235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F5FF2-28F5-4665-B5D0-35438F1D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25" y="3933253"/>
            <a:ext cx="114286" cy="1619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D83A81-14FE-BB21-144A-C86725C2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81" y="479058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65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CBF50-12B4-44C6-BE7B-22C946EA3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2" t="33312" r="31933" b="33059"/>
          <a:stretch/>
        </p:blipFill>
        <p:spPr>
          <a:xfrm>
            <a:off x="120770" y="299502"/>
            <a:ext cx="12502903" cy="6558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41E8-97E1-47DD-A4AA-BA23FB3F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13" y="4335589"/>
            <a:ext cx="114286" cy="1619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3E2BEB-1B45-BD8B-74B9-74E5880F9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261" y="604141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56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45221F-E635-407E-A28C-525255A6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71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32199-F40A-8CBF-7A7D-6D8EC598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33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08AAC-9B95-C817-0789-A727AB99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8626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53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0A3DA-73E8-4427-99EB-2773A3940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F1358-4530-4EF1-B94B-1ACAD008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29" y="4292917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69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F7B1CC-2206-D2EA-EB91-81CAFFF0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81" t="33459" r="32500" b="32956"/>
          <a:stretch/>
        </p:blipFill>
        <p:spPr>
          <a:xfrm>
            <a:off x="71467" y="258792"/>
            <a:ext cx="11499237" cy="61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69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803B2F-65FF-4210-BF7D-0E46E5A7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F056C-D2F6-4042-94FF-C10E0E6B8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2" t="34088" r="32996" b="33711"/>
          <a:stretch/>
        </p:blipFill>
        <p:spPr>
          <a:xfrm>
            <a:off x="-20754" y="310551"/>
            <a:ext cx="12201720" cy="6323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3B9FF-7B06-4979-9CE9-3C7E61A8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29" y="4292917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6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7C6FD-18A8-9886-92B7-F2A7F5C35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5" t="18189" r="23319" b="18209"/>
          <a:stretch/>
        </p:blipFill>
        <p:spPr>
          <a:xfrm>
            <a:off x="1016912" y="6682"/>
            <a:ext cx="10196410" cy="6851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205DC-665C-9097-2F33-09B68853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055" y="4359194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7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30F1F-6632-48B0-96E5-D5040B22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28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DE272-BBFF-4970-8F50-3FEFABB22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9" t="33711" r="32783" b="33082"/>
          <a:stretch/>
        </p:blipFill>
        <p:spPr>
          <a:xfrm>
            <a:off x="138023" y="343610"/>
            <a:ext cx="11904156" cy="6272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DB595-D557-4645-AA20-86DADAAD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29" y="4292917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63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1CEE1-F1FF-49B8-B3AF-43AF8862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06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1193C9-A76E-4C90-83DC-30DB6CF1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329" y="4292917"/>
            <a:ext cx="114286" cy="1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04D1B-560B-416F-83C1-EA7C266E3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81" t="33962" r="31297" b="33459"/>
          <a:stretch/>
        </p:blipFill>
        <p:spPr>
          <a:xfrm>
            <a:off x="27047" y="396815"/>
            <a:ext cx="11979289" cy="5978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D51E4-ED78-4DEA-BD32-E3E8F9CB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15" y="4292917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682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487BB-CE21-4816-8DE4-3006C56A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7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665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5C4FF1-2C74-C052-9722-D61A382A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138" y="8626"/>
            <a:ext cx="106417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54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834BDC-3C4E-BE77-E09F-C2EB50B68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75" r="41218"/>
          <a:stretch/>
        </p:blipFill>
        <p:spPr>
          <a:xfrm>
            <a:off x="77794" y="1682151"/>
            <a:ext cx="11862704" cy="36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54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E656E-CD46-1FD4-28B7-5D55FD32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06D5A1-4797-835F-A271-2DE8A961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865" y="3202867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08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FA2E1-A659-1E3C-63E4-EA0D544883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138" y="0"/>
            <a:ext cx="10641724" cy="6857999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64DB8CEE-267E-79B4-DCDF-BFD8C7BAE436}"/>
              </a:ext>
            </a:extLst>
          </p:cNvPr>
          <p:cNvSpPr/>
          <p:nvPr/>
        </p:nvSpPr>
        <p:spPr>
          <a:xfrm>
            <a:off x="1171704" y="1676763"/>
            <a:ext cx="280988" cy="342538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4794C-B2E3-4E70-8A8B-811D12C6D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0" t="18155" r="23150" b="18184"/>
          <a:stretch/>
        </p:blipFill>
        <p:spPr>
          <a:xfrm>
            <a:off x="980008" y="9384"/>
            <a:ext cx="10260052" cy="6848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5EF144-E3BB-9D25-2DD2-FDB60647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820" y="449860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0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6745B-54CB-172A-6ECC-686297BB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138" y="0"/>
            <a:ext cx="10641724" cy="68579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00D02480-E252-7ED3-7532-63BA044FBA92}"/>
              </a:ext>
            </a:extLst>
          </p:cNvPr>
          <p:cNvSpPr/>
          <p:nvPr/>
        </p:nvSpPr>
        <p:spPr>
          <a:xfrm>
            <a:off x="1301865" y="3391787"/>
            <a:ext cx="280988" cy="1525772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077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C6D29C-9372-329E-DEAC-DB0C11D4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9019B-EF08-884F-67D4-C991DB05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138" y="610"/>
            <a:ext cx="10641724" cy="685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8FC009-154A-44B7-A757-23CCD33E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63" y="158276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66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D6E23C-18D9-9096-52CF-28771595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138" y="0"/>
            <a:ext cx="106417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035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F0F48A-BAD9-5261-2AD9-314821DC1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32" t="3899" r="-405" b="58491"/>
          <a:stretch/>
        </p:blipFill>
        <p:spPr>
          <a:xfrm>
            <a:off x="2061094" y="6261"/>
            <a:ext cx="8069812" cy="6845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EC46F9-C9DB-0769-99D8-2BC34617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151" y="1858810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32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C239C-A278-6AF7-FF82-54D2D278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4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BB36C-3435-D3B5-6F5A-31151F162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11" b="57484"/>
          <a:stretch/>
        </p:blipFill>
        <p:spPr>
          <a:xfrm>
            <a:off x="0" y="685919"/>
            <a:ext cx="12192000" cy="5486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12C6A-DC8B-5D3F-4014-EBC9741B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140" y="289397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06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5E2A5-7275-7DE6-5A5E-C913DEE58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7" r="33841" b="65032"/>
          <a:stretch/>
        </p:blipFill>
        <p:spPr>
          <a:xfrm>
            <a:off x="0" y="749596"/>
            <a:ext cx="12191986" cy="5358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6AB3C6-E618-515F-103D-D2C5DD64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56" y="4379911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841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151B2-7460-D8C4-F6E7-1C3A20A6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62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575F81-529D-13A6-1A10-912135820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9" t="29379" r="31172" b="29397"/>
          <a:stretch/>
        </p:blipFill>
        <p:spPr>
          <a:xfrm>
            <a:off x="1414731" y="112144"/>
            <a:ext cx="9325155" cy="65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0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F6415-9321-4F30-9E65-A0678E562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2" t="17987" r="23102" b="17833"/>
          <a:stretch/>
        </p:blipFill>
        <p:spPr>
          <a:xfrm>
            <a:off x="1017608" y="4352"/>
            <a:ext cx="10156785" cy="68492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8F702F-0997-2FD1-B697-187145C3C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101" y="6383310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20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F67B5-89C6-E525-E9C7-3212DB431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6" t="28679" r="30843" b="29057"/>
          <a:stretch/>
        </p:blipFill>
        <p:spPr>
          <a:xfrm>
            <a:off x="1276710" y="-10309"/>
            <a:ext cx="9638581" cy="68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55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dd-migration-opt">
            <a:hlinkClick r:id="" action="ppaction://media"/>
            <a:extLst>
              <a:ext uri="{FF2B5EF4-FFF2-40B4-BE49-F238E27FC236}">
                <a16:creationId xmlns:a16="http://schemas.microsoft.com/office/drawing/2014/main" id="{036F40B1-455F-E9E6-1647-72BEA1AA5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400" y="6350"/>
            <a:ext cx="106172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48B7F-F5CA-AD41-6EF2-77F4B003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7E8D86-942B-05E2-91FE-6BE391ECA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976" y="1651776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29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29FB-9432-7606-1BBC-6A3F53FB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84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576F8-A0BD-7C1F-2F2F-FB4B275F9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98" t="4905" b="57485"/>
          <a:stretch/>
        </p:blipFill>
        <p:spPr>
          <a:xfrm>
            <a:off x="436695" y="0"/>
            <a:ext cx="11318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2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3DAD1-9EF4-DCA9-D310-5078CEFBD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98" t="4905" b="57485"/>
          <a:stretch/>
        </p:blipFill>
        <p:spPr>
          <a:xfrm>
            <a:off x="436695" y="0"/>
            <a:ext cx="1131861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62B13D-D90F-182D-9A8B-87B6CB43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872" y="277692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852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B1C5E-79E4-B710-278B-C3D8678A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53" t="7673" b="53459"/>
          <a:stretch/>
        </p:blipFill>
        <p:spPr>
          <a:xfrm>
            <a:off x="1410419" y="1962"/>
            <a:ext cx="9371162" cy="68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736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E5059-CA96-7DF4-980A-27E64089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089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2C634-F1A2-3495-F4C5-6CB273A5F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48" t="4654" b="55472"/>
          <a:stretch/>
        </p:blipFill>
        <p:spPr>
          <a:xfrm>
            <a:off x="1471967" y="0"/>
            <a:ext cx="924806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74AAE-3D87-61FE-69C5-EB7179AC3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40" y="240128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199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155A9-A295-1C33-5D89-132770EF6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13" t="4445" b="55936"/>
          <a:stretch/>
        </p:blipFill>
        <p:spPr>
          <a:xfrm>
            <a:off x="2211977" y="-3987"/>
            <a:ext cx="7768046" cy="68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30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OneNoteFluid_FileOrder xmlns="569b343d-e775-480b-9b2b-6a6986deb9b0" xsi:nil="true"/>
    <Spec_x0020_Status xmlns="569b343d-e775-480b-9b2b-6a6986deb9b0">Draft</Spec_x0020_Status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6FF56F60-C806-453C-ADBC-71D3B8F0CA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4D4B2F-B021-4B73-87B0-05BABD758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7EA77E-59FA-40B3-856F-68BADF13424E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230e9df3-be65-4c73-a93b-d1236ebd677e"/>
    <ds:schemaRef ds:uri="11245976-3b4d-4794-a754-317688483df2"/>
    <ds:schemaRef ds:uri="569b343d-e775-480b-9b2b-6a6986deb9b0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470</TotalTime>
  <Words>64</Words>
  <Application>Microsoft Office PowerPoint</Application>
  <PresentationFormat>Widescreen</PresentationFormat>
  <Paragraphs>16</Paragraphs>
  <Slides>123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Space Grotesk Medium</vt:lpstr>
      <vt:lpstr>Arial</vt:lpstr>
      <vt:lpstr>Open Sans</vt:lpstr>
      <vt:lpstr>Consolas</vt:lpstr>
      <vt:lpstr>Cascadia Code</vt:lpstr>
      <vt:lpstr>Calibri</vt:lpstr>
      <vt:lpstr>1_Office Theme</vt:lpstr>
      <vt:lpstr>Visual Studio Updates for .NET Devs</vt:lpstr>
      <vt:lpstr>Resources</vt:lpstr>
      <vt:lpstr>Demo: Dev tunnels</vt:lpstr>
      <vt:lpstr>Vote</vt:lpstr>
      <vt:lpstr>Demo e2e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Scaffolding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Sayed Hashimi</cp:lastModifiedBy>
  <cp:revision>15</cp:revision>
  <dcterms:created xsi:type="dcterms:W3CDTF">2023-09-13T17:25:02Z</dcterms:created>
  <dcterms:modified xsi:type="dcterms:W3CDTF">2023-11-22T18:42:39Z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0x01010022F88B0CCF1BBA489747F146E6B5E06D</vt:lpwstr>
  </property>
  <property fmtid="{D5CDD505-2E9C-101B-9397-08002B2CF9AE}" pid="10" name="MediaServiceImageTags">
    <vt:lpwstr/>
  </property>
</Properties>
</file>